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notesMasterIdLst>
    <p:notesMasterId r:id="rId8"/>
  </p:notes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63" autoAdjust="0"/>
    <p:restoredTop sz="74659" autoAdjust="0"/>
  </p:normalViewPr>
  <p:slideViewPr>
    <p:cSldViewPr snapToGrid="0">
      <p:cViewPr varScale="1">
        <p:scale>
          <a:sx n="59" d="100"/>
          <a:sy n="59" d="100"/>
        </p:scale>
        <p:origin x="538"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5FAF219-0385-4B99-A6BB-F593E58A4107}" type="datetimeFigureOut">
              <a:rPr lang="en-US" smtClean="0"/>
              <a:t>8/4/2020</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274B21F-9B59-4621-8D46-42EC7CA3682B}" type="slidenum">
              <a:rPr lang="en-US" smtClean="0"/>
              <a:t>‹#›</a:t>
            </a:fld>
            <a:endParaRPr lang="en-US" dirty="0"/>
          </a:p>
        </p:txBody>
      </p:sp>
    </p:spTree>
    <p:extLst>
      <p:ext uri="{BB962C8B-B14F-4D97-AF65-F5344CB8AC3E}">
        <p14:creationId xmlns:p14="http://schemas.microsoft.com/office/powerpoint/2010/main" val="18379382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slide will serve as an introduction to your video. You will want to include the name of your presentation and the hypothetical organization you are leading. You will want to state the purpose of your video in the recording. </a:t>
            </a:r>
            <a:r>
              <a:rPr lang="en-US" b="1" dirty="0"/>
              <a:t>***You do not need to use this design with your presentation.***</a:t>
            </a:r>
          </a:p>
        </p:txBody>
      </p:sp>
      <p:sp>
        <p:nvSpPr>
          <p:cNvPr id="4" name="Slide Number Placeholder 3"/>
          <p:cNvSpPr>
            <a:spLocks noGrp="1"/>
          </p:cNvSpPr>
          <p:nvPr>
            <p:ph type="sldNum" sz="quarter" idx="5"/>
          </p:nvPr>
        </p:nvSpPr>
        <p:spPr/>
        <p:txBody>
          <a:bodyPr/>
          <a:lstStyle/>
          <a:p>
            <a:fld id="{4274B21F-9B59-4621-8D46-42EC7CA3682B}" type="slidenum">
              <a:rPr lang="en-US" smtClean="0"/>
              <a:t>1</a:t>
            </a:fld>
            <a:endParaRPr lang="en-US" dirty="0"/>
          </a:p>
        </p:txBody>
      </p:sp>
    </p:spTree>
    <p:extLst>
      <p:ext uri="{BB962C8B-B14F-4D97-AF65-F5344CB8AC3E}">
        <p14:creationId xmlns:p14="http://schemas.microsoft.com/office/powerpoint/2010/main" val="573881778"/>
      </p:ext>
    </p:extLst>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n-US"/>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3284890-85D2-4D7B-8EF5-15A9C1DB8F42}" type="datetimeFigureOut">
              <a:rPr lang="en-US" dirty="0"/>
              <a:t>8/4/2020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157CC2-0FC8-4686-B024-99790E0F5162}" type="datetimeFigureOut">
              <a:rPr lang="en-US" dirty="0"/>
              <a:t>8/4/2020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764DA5-CD3D-4590-A511-FCD3BC7A793E}" type="datetimeFigureOut">
              <a:rPr lang="en-US" dirty="0"/>
              <a:t>8/4/2020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F5661D-6934-4B32-B92C-470368BF1EC6}" type="datetimeFigureOut">
              <a:rPr lang="en-US" dirty="0"/>
              <a:t>8/4/2020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n-US"/>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8593667" y="6272784"/>
            <a:ext cx="2644309" cy="365125"/>
          </a:xfrm>
        </p:spPr>
        <p:txBody>
          <a:bodyPr/>
          <a:lstStyle/>
          <a:p>
            <a:fld id="{C6F822A4-8DA6-4447-9B1F-C5DB58435268}" type="datetimeFigureOut">
              <a:rPr lang="en-US" dirty="0"/>
              <a:t>8/4/2020</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548D31E-DCDA-41A7-9C67-C4B11B94D21D}" type="datetimeFigureOut">
              <a:rPr lang="en-US" dirty="0"/>
              <a:t>8/4/2020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B3762C0-B258-48F1-ADE6-176B4174CCDD}" type="datetimeFigureOut">
              <a:rPr lang="en-US" dirty="0"/>
              <a:t>8/4/2020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77919A6-33EB-49BD-A62F-1FA56B9F9712}" type="datetimeFigureOut">
              <a:rPr lang="en-US" dirty="0"/>
              <a:t>8/4/2020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4E7D1B-D673-4CF6-8672-009D42ABD2A0}" type="datetimeFigureOut">
              <a:rPr lang="en-US" dirty="0"/>
              <a:t>8/4/2020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DA16AA21-1863-4931-97CB-99D0A168701B}" type="datetimeFigureOut">
              <a:rPr lang="en-US" dirty="0"/>
              <a:t>8/4/2020</a:t>
            </a:fld>
            <a:endParaRPr lang="en-US" dirty="0"/>
          </a:p>
        </p:txBody>
      </p:sp>
      <p:sp>
        <p:nvSpPr>
          <p:cNvPr id="6" name="Footer Placeholder 5"/>
          <p:cNvSpPr>
            <a:spLocks noGrp="1"/>
          </p:cNvSpPr>
          <p:nvPr>
            <p:ph type="ftr" sz="quarter" idx="11"/>
          </p:nvPr>
        </p:nvSpPr>
        <p:spPr/>
        <p:txBody>
          <a:bodyPr/>
          <a:lstStyle/>
          <a:p>
            <a:endParaRPr lang="en-US" dirty="0"/>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3772C379-9A7C-4C87-A116-CBE9F58B04C5}" type="datetimeFigureOut">
              <a:rPr lang="en-US" dirty="0"/>
              <a:t>8/4/2020</a:t>
            </a:fld>
            <a:endParaRPr lang="en-US" dirty="0"/>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8664C608-40B1-4030-A28D-5B74BC98ADCE}" type="datetimeFigureOut">
              <a:rPr lang="en-US" dirty="0"/>
              <a:t>8/4/2020</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72C6A6-4141-4BD8-BECF-B82EC1BB492B}"/>
              </a:ext>
            </a:extLst>
          </p:cNvPr>
          <p:cNvSpPr>
            <a:spLocks noGrp="1"/>
          </p:cNvSpPr>
          <p:nvPr>
            <p:ph type="ctrTitle"/>
          </p:nvPr>
        </p:nvSpPr>
        <p:spPr/>
        <p:txBody>
          <a:bodyPr/>
          <a:lstStyle/>
          <a:p>
            <a:r>
              <a:rPr lang="en-US" dirty="0"/>
              <a:t>Opening Slide Title</a:t>
            </a:r>
          </a:p>
        </p:txBody>
      </p:sp>
      <p:sp>
        <p:nvSpPr>
          <p:cNvPr id="3" name="Subtitle 2">
            <a:extLst>
              <a:ext uri="{FF2B5EF4-FFF2-40B4-BE49-F238E27FC236}">
                <a16:creationId xmlns:a16="http://schemas.microsoft.com/office/drawing/2014/main" id="{0345A4E6-1CD0-4108-A5B1-CA1D129944B4}"/>
              </a:ext>
            </a:extLst>
          </p:cNvPr>
          <p:cNvSpPr>
            <a:spLocks noGrp="1"/>
          </p:cNvSpPr>
          <p:nvPr>
            <p:ph type="subTitle" idx="1"/>
          </p:nvPr>
        </p:nvSpPr>
        <p:spPr/>
        <p:txBody>
          <a:bodyPr/>
          <a:lstStyle/>
          <a:p>
            <a:r>
              <a:rPr lang="en-US" dirty="0"/>
              <a:t>Hypothetical Organization’s Name </a:t>
            </a:r>
          </a:p>
        </p:txBody>
      </p:sp>
    </p:spTree>
    <p:extLst>
      <p:ext uri="{BB962C8B-B14F-4D97-AF65-F5344CB8AC3E}">
        <p14:creationId xmlns:p14="http://schemas.microsoft.com/office/powerpoint/2010/main" val="6566942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A1CB60-2707-4463-A724-A75267723ECE}"/>
              </a:ext>
            </a:extLst>
          </p:cNvPr>
          <p:cNvSpPr>
            <a:spLocks noGrp="1"/>
          </p:cNvSpPr>
          <p:nvPr>
            <p:ph type="title"/>
          </p:nvPr>
        </p:nvSpPr>
        <p:spPr/>
        <p:txBody>
          <a:bodyPr/>
          <a:lstStyle/>
          <a:p>
            <a:r>
              <a:rPr lang="en-US" dirty="0"/>
              <a:t>Slide #2 </a:t>
            </a:r>
          </a:p>
        </p:txBody>
      </p:sp>
      <p:sp>
        <p:nvSpPr>
          <p:cNvPr id="3" name="Content Placeholder 2">
            <a:extLst>
              <a:ext uri="{FF2B5EF4-FFF2-40B4-BE49-F238E27FC236}">
                <a16:creationId xmlns:a16="http://schemas.microsoft.com/office/drawing/2014/main" id="{BC85C33E-17EF-4F1A-B8DA-6DBD64768307}"/>
              </a:ext>
            </a:extLst>
          </p:cNvPr>
          <p:cNvSpPr>
            <a:spLocks noGrp="1"/>
          </p:cNvSpPr>
          <p:nvPr>
            <p:ph idx="1"/>
          </p:nvPr>
        </p:nvSpPr>
        <p:spPr/>
        <p:txBody>
          <a:bodyPr/>
          <a:lstStyle/>
          <a:p>
            <a:r>
              <a:rPr lang="en-US" dirty="0"/>
              <a:t>Briefly describe the different adopters: innovators, early adopters, early majority, late majority, and laggards. </a:t>
            </a:r>
          </a:p>
        </p:txBody>
      </p:sp>
    </p:spTree>
    <p:extLst>
      <p:ext uri="{BB962C8B-B14F-4D97-AF65-F5344CB8AC3E}">
        <p14:creationId xmlns:p14="http://schemas.microsoft.com/office/powerpoint/2010/main" val="15847385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53A5C1-1C38-4613-9BA6-BA4B6D151F4E}"/>
              </a:ext>
            </a:extLst>
          </p:cNvPr>
          <p:cNvSpPr>
            <a:spLocks noGrp="1"/>
          </p:cNvSpPr>
          <p:nvPr>
            <p:ph type="title"/>
          </p:nvPr>
        </p:nvSpPr>
        <p:spPr/>
        <p:txBody>
          <a:bodyPr/>
          <a:lstStyle/>
          <a:p>
            <a:r>
              <a:rPr lang="en-US" dirty="0"/>
              <a:t>Slide #3</a:t>
            </a:r>
          </a:p>
        </p:txBody>
      </p:sp>
      <p:sp>
        <p:nvSpPr>
          <p:cNvPr id="3" name="Content Placeholder 2">
            <a:extLst>
              <a:ext uri="{FF2B5EF4-FFF2-40B4-BE49-F238E27FC236}">
                <a16:creationId xmlns:a16="http://schemas.microsoft.com/office/drawing/2014/main" id="{27B6CCA5-9737-4C44-B309-8C1F264BA91B}"/>
              </a:ext>
            </a:extLst>
          </p:cNvPr>
          <p:cNvSpPr>
            <a:spLocks noGrp="1"/>
          </p:cNvSpPr>
          <p:nvPr>
            <p:ph idx="1"/>
          </p:nvPr>
        </p:nvSpPr>
        <p:spPr/>
        <p:txBody>
          <a:bodyPr/>
          <a:lstStyle/>
          <a:p>
            <a:r>
              <a:rPr lang="en-US" dirty="0"/>
              <a:t>Discuss how you would utilize the innovators, early adopters, and early majority as you lead a system with technology changes. Please reference how Christ used these types of people while He was here on Earth. You will need to use at least 1 current, peer-reviewed scholarly reference for this slide. </a:t>
            </a:r>
          </a:p>
        </p:txBody>
      </p:sp>
    </p:spTree>
    <p:extLst>
      <p:ext uri="{BB962C8B-B14F-4D97-AF65-F5344CB8AC3E}">
        <p14:creationId xmlns:p14="http://schemas.microsoft.com/office/powerpoint/2010/main" val="12240703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662A4B-DC58-4348-B66A-5D678A2C8C7B}"/>
              </a:ext>
            </a:extLst>
          </p:cNvPr>
          <p:cNvSpPr>
            <a:spLocks noGrp="1"/>
          </p:cNvSpPr>
          <p:nvPr>
            <p:ph type="title"/>
          </p:nvPr>
        </p:nvSpPr>
        <p:spPr/>
        <p:txBody>
          <a:bodyPr/>
          <a:lstStyle/>
          <a:p>
            <a:r>
              <a:rPr lang="en-US" dirty="0"/>
              <a:t>Slide #4</a:t>
            </a:r>
          </a:p>
        </p:txBody>
      </p:sp>
      <p:sp>
        <p:nvSpPr>
          <p:cNvPr id="3" name="Content Placeholder 2">
            <a:extLst>
              <a:ext uri="{FF2B5EF4-FFF2-40B4-BE49-F238E27FC236}">
                <a16:creationId xmlns:a16="http://schemas.microsoft.com/office/drawing/2014/main" id="{BF19493A-CF93-4A8D-A8C8-2FDF83211DC0}"/>
              </a:ext>
            </a:extLst>
          </p:cNvPr>
          <p:cNvSpPr>
            <a:spLocks noGrp="1"/>
          </p:cNvSpPr>
          <p:nvPr>
            <p:ph idx="1"/>
          </p:nvPr>
        </p:nvSpPr>
        <p:spPr/>
        <p:txBody>
          <a:bodyPr/>
          <a:lstStyle/>
          <a:p>
            <a:r>
              <a:rPr lang="en-US" dirty="0"/>
              <a:t>Discuss how you would work with the late majority and laggards as you lead a system with technology changes. Please reference how Christ worked with these types of people while He was here on Earth. You will need to use at least 1 current, peer-reviewed scholarly reference for this slide. </a:t>
            </a:r>
          </a:p>
        </p:txBody>
      </p:sp>
    </p:spTree>
    <p:extLst>
      <p:ext uri="{BB962C8B-B14F-4D97-AF65-F5344CB8AC3E}">
        <p14:creationId xmlns:p14="http://schemas.microsoft.com/office/powerpoint/2010/main" val="40677166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15807-A100-4654-96F3-AE44A71A4E00}"/>
              </a:ext>
            </a:extLst>
          </p:cNvPr>
          <p:cNvSpPr>
            <a:spLocks noGrp="1"/>
          </p:cNvSpPr>
          <p:nvPr>
            <p:ph type="title"/>
          </p:nvPr>
        </p:nvSpPr>
        <p:spPr/>
        <p:txBody>
          <a:bodyPr/>
          <a:lstStyle/>
          <a:p>
            <a:r>
              <a:rPr lang="en-US" dirty="0"/>
              <a:t>Slide #5</a:t>
            </a:r>
          </a:p>
        </p:txBody>
      </p:sp>
      <p:sp>
        <p:nvSpPr>
          <p:cNvPr id="3" name="Content Placeholder 2">
            <a:extLst>
              <a:ext uri="{FF2B5EF4-FFF2-40B4-BE49-F238E27FC236}">
                <a16:creationId xmlns:a16="http://schemas.microsoft.com/office/drawing/2014/main" id="{668DDAD3-8054-42A2-B8BF-042758512E2F}"/>
              </a:ext>
            </a:extLst>
          </p:cNvPr>
          <p:cNvSpPr>
            <a:spLocks noGrp="1"/>
          </p:cNvSpPr>
          <p:nvPr>
            <p:ph idx="1"/>
          </p:nvPr>
        </p:nvSpPr>
        <p:spPr/>
        <p:txBody>
          <a:bodyPr/>
          <a:lstStyle/>
          <a:p>
            <a:r>
              <a:rPr lang="en-US" dirty="0"/>
              <a:t>Wrap up your presentation explain why you believe it is important to lead a system in a way that models Christ. </a:t>
            </a:r>
          </a:p>
        </p:txBody>
      </p:sp>
    </p:spTree>
    <p:extLst>
      <p:ext uri="{BB962C8B-B14F-4D97-AF65-F5344CB8AC3E}">
        <p14:creationId xmlns:p14="http://schemas.microsoft.com/office/powerpoint/2010/main" val="12797457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38DB8F-F89E-46E7-8200-FD68F97255AB}"/>
              </a:ext>
            </a:extLst>
          </p:cNvPr>
          <p:cNvSpPr>
            <a:spLocks noGrp="1"/>
          </p:cNvSpPr>
          <p:nvPr>
            <p:ph type="title"/>
          </p:nvPr>
        </p:nvSpPr>
        <p:spPr/>
        <p:txBody>
          <a:bodyPr/>
          <a:lstStyle/>
          <a:p>
            <a:r>
              <a:rPr lang="en-US" dirty="0"/>
              <a:t>Slide #6</a:t>
            </a:r>
          </a:p>
        </p:txBody>
      </p:sp>
      <p:sp>
        <p:nvSpPr>
          <p:cNvPr id="3" name="Content Placeholder 2">
            <a:extLst>
              <a:ext uri="{FF2B5EF4-FFF2-40B4-BE49-F238E27FC236}">
                <a16:creationId xmlns:a16="http://schemas.microsoft.com/office/drawing/2014/main" id="{955796D6-ECA7-4848-ADA5-AA70556CB19E}"/>
              </a:ext>
            </a:extLst>
          </p:cNvPr>
          <p:cNvSpPr>
            <a:spLocks noGrp="1"/>
          </p:cNvSpPr>
          <p:nvPr>
            <p:ph idx="1"/>
          </p:nvPr>
        </p:nvSpPr>
        <p:spPr/>
        <p:txBody>
          <a:bodyPr/>
          <a:lstStyle/>
          <a:p>
            <a:r>
              <a:rPr lang="en-US" dirty="0"/>
              <a:t>Please include all references in this slide. </a:t>
            </a:r>
          </a:p>
        </p:txBody>
      </p:sp>
    </p:spTree>
    <p:extLst>
      <p:ext uri="{BB962C8B-B14F-4D97-AF65-F5344CB8AC3E}">
        <p14:creationId xmlns:p14="http://schemas.microsoft.com/office/powerpoint/2010/main" val="9078837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Wood Type</Template>
  <TotalTime>595</TotalTime>
  <Words>238</Words>
  <Application>Microsoft Office PowerPoint</Application>
  <PresentationFormat>Widescreen</PresentationFormat>
  <Paragraphs>14</Paragraphs>
  <Slides>6</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Calibri</vt:lpstr>
      <vt:lpstr>Rockwell</vt:lpstr>
      <vt:lpstr>Rockwell Condensed</vt:lpstr>
      <vt:lpstr>Wingdings</vt:lpstr>
      <vt:lpstr>Wood Type</vt:lpstr>
      <vt:lpstr>Opening Slide Title</vt:lpstr>
      <vt:lpstr>Slide #2 </vt:lpstr>
      <vt:lpstr>Slide #3</vt:lpstr>
      <vt:lpstr>Slide #4</vt:lpstr>
      <vt:lpstr>Slide #5</vt:lpstr>
      <vt:lpstr>Slide #6</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Opening Slide</dc:title>
  <dc:creator>Christopher Mangan</dc:creator>
  <cp:lastModifiedBy>Rogers, Greta Elise (Curriculum Development)</cp:lastModifiedBy>
  <cp:revision>6</cp:revision>
  <dcterms:created xsi:type="dcterms:W3CDTF">2020-02-19T15:21:44Z</dcterms:created>
  <dcterms:modified xsi:type="dcterms:W3CDTF">2020-08-04T19:36:05Z</dcterms:modified>
</cp:coreProperties>
</file>